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87" r:id="rId9"/>
    <p:sldId id="262" r:id="rId10"/>
    <p:sldId id="263" r:id="rId11"/>
    <p:sldId id="280" r:id="rId12"/>
    <p:sldId id="264" r:id="rId13"/>
    <p:sldId id="293" r:id="rId14"/>
    <p:sldId id="294" r:id="rId15"/>
    <p:sldId id="295" r:id="rId16"/>
    <p:sldId id="265" r:id="rId17"/>
    <p:sldId id="266" r:id="rId18"/>
    <p:sldId id="289" r:id="rId19"/>
    <p:sldId id="281" r:id="rId20"/>
    <p:sldId id="296" r:id="rId21"/>
    <p:sldId id="269" r:id="rId22"/>
    <p:sldId id="288" r:id="rId23"/>
    <p:sldId id="290" r:id="rId24"/>
    <p:sldId id="291" r:id="rId25"/>
    <p:sldId id="292" r:id="rId26"/>
    <p:sldId id="286" r:id="rId27"/>
    <p:sldId id="277" r:id="rId28"/>
    <p:sldId id="278" r:id="rId29"/>
    <p:sldId id="279" r:id="rId30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62" y="48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12260-202B-4471-A914-319AF071B8B8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CD819-CC67-4ED8-BA67-5E3C7A30D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9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CD819-CC67-4ED8-BA67-5E3C7A30D0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5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2195512"/>
            <a:ext cx="12344400" cy="928688"/>
          </a:xfrm>
          <a:prstGeom prst="rect">
            <a:avLst/>
          </a:prstGeom>
        </p:spPr>
        <p:txBody>
          <a:bodyPr vert="horz" lIns="109715" tIns="54858" rIns="109715" bIns="54858" rtlCol="0" anchor="ctr">
            <a:noAutofit/>
          </a:bodyPr>
          <a:lstStyle>
            <a:lvl1pPr algn="ctr" defTabSz="1201704" rtl="0" eaLnBrk="1" latinLnBrk="0" hangingPunct="1">
              <a:spcBef>
                <a:spcPct val="0"/>
              </a:spcBef>
              <a:buNone/>
              <a:defRPr sz="5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b="1" dirty="0" smtClean="0">
                <a:solidFill>
                  <a:srgbClr val="002060"/>
                </a:solidFill>
                <a:latin typeface="Cambria" pitchFamily="18" charset="0"/>
              </a:rPr>
              <a:t>Elements of Cyber Security </a:t>
            </a:r>
            <a:r>
              <a:rPr lang="en-US" sz="3700" b="1" dirty="0">
                <a:solidFill>
                  <a:srgbClr val="002060"/>
                </a:solidFill>
                <a:latin typeface="Cambria" pitchFamily="18" charset="0"/>
              </a:rPr>
              <a:t>- </a:t>
            </a:r>
            <a:r>
              <a:rPr lang="en-US" sz="3700" b="1" dirty="0" smtClean="0">
                <a:solidFill>
                  <a:srgbClr val="D60093"/>
                </a:solidFill>
                <a:latin typeface="Cambria" pitchFamily="18" charset="0"/>
              </a:rPr>
              <a:t>(BCY402)</a:t>
            </a:r>
            <a:endParaRPr lang="en-US" sz="3700" b="1" dirty="0">
              <a:solidFill>
                <a:srgbClr val="D60093"/>
              </a:solidFill>
              <a:latin typeface="Cambria" pitchFamily="18" charset="0"/>
            </a:endParaRPr>
          </a:p>
          <a:p>
            <a:endParaRPr lang="en-US" b="1" dirty="0">
              <a:solidFill>
                <a:srgbClr val="D60093"/>
              </a:solidFill>
              <a:latin typeface="Cambria" pitchFamily="18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>
          <a:xfrm>
            <a:off x="6602732" y="3810000"/>
            <a:ext cx="5741668" cy="2133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0938" lvl="8" algn="l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 Course Coordinator: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Prof. Yogesh N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Assistant Professor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Dept. of CSD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ATMECE, Mysuru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                    </a:t>
            </a:r>
            <a:endParaRPr lang="en-US" sz="2100" b="1" i="1" dirty="0">
              <a:solidFill>
                <a:srgbClr val="D60093"/>
              </a:solidFill>
              <a:latin typeface="+mj-lt"/>
            </a:endParaRPr>
          </a:p>
        </p:txBody>
      </p:sp>
      <p:pic>
        <p:nvPicPr>
          <p:cNvPr id="1028" name="Picture 4" descr="Free transparent cyber security Animation by Avni Bhardwaj | LottieFile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984" y="2899339"/>
            <a:ext cx="5487988" cy="329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30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Web-based attacks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62000" y="1524000"/>
            <a:ext cx="11125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Denial of Service: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an attack which meant to make a server or network resource unavailable to the users.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accomplishes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this by flooding the target with traffic or sending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information that triggers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crash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uses the single system and single internet connection to attack a server.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" y="4617184"/>
            <a:ext cx="1112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URL Interpretation: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 type of attack where we can change the certain parts of a URL, and one can make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web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server to deliver web pages for which he is not authorized to browse.</a:t>
            </a:r>
          </a:p>
        </p:txBody>
      </p:sp>
    </p:spTree>
    <p:extLst>
      <p:ext uri="{BB962C8B-B14F-4D97-AF65-F5344CB8AC3E}">
        <p14:creationId xmlns:p14="http://schemas.microsoft.com/office/powerpoint/2010/main" val="202584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Web-based attacks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524000"/>
            <a:ext cx="11125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File Inclusion attacks: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 type of attack that allows an attacker to access unauthorized or essential files which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is available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on the web server or to execute malicious files on the web server by making use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of the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include functionality.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2000" y="3505200"/>
            <a:ext cx="11125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Man in the middle attacks: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 type of attack that allows an attacker to intercepts the connection between client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and server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and acts as a bridge between them.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Due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this, an attacker will be able to read,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insert and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modify the data in the intercepted connection.</a:t>
            </a:r>
          </a:p>
        </p:txBody>
      </p:sp>
    </p:spTree>
    <p:extLst>
      <p:ext uri="{BB962C8B-B14F-4D97-AF65-F5344CB8AC3E}">
        <p14:creationId xmlns:p14="http://schemas.microsoft.com/office/powerpoint/2010/main" val="397253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Web-based attacks</a:t>
            </a:r>
            <a:endParaRPr lang="en-US" sz="2400" dirty="0"/>
          </a:p>
        </p:txBody>
      </p:sp>
      <p:pic>
        <p:nvPicPr>
          <p:cNvPr id="1026" name="Picture 2" descr="LU2_Week 11 - PLP Minor in Cybersecurity - Library Guides at Ngee Ann  Polytechn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995" y="1751053"/>
            <a:ext cx="4495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hat Is The Difference Between Dos And Ddos Attacks - Corona Today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80784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77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Web-based attacks</a:t>
            </a:r>
            <a:endParaRPr lang="en-US" sz="2400" dirty="0"/>
          </a:p>
        </p:txBody>
      </p:sp>
      <p:pic>
        <p:nvPicPr>
          <p:cNvPr id="1030" name="Picture 6" descr="What is Brute Force Attack? Types, Examples, Tools, Preven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54920"/>
            <a:ext cx="5773870" cy="373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hat Is DNS Spoofing? - KeyCDN Suppo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158" y="2115558"/>
            <a:ext cx="5983074" cy="357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0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Web-based attacks</a:t>
            </a:r>
            <a:endParaRPr lang="en-US" sz="2400" dirty="0"/>
          </a:p>
        </p:txBody>
      </p:sp>
      <p:pic>
        <p:nvPicPr>
          <p:cNvPr id="2050" name="Picture 2" descr="Session Hijacking protection with Octopus framework – Atbash bl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55626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What is a Phishing Attack? | Radwa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894703"/>
            <a:ext cx="5638800" cy="397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09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Web-based attacks</a:t>
            </a:r>
            <a:endParaRPr lang="en-US" sz="2400" dirty="0"/>
          </a:p>
        </p:txBody>
      </p:sp>
      <p:pic>
        <p:nvPicPr>
          <p:cNvPr id="4098" name="Picture 2" descr="A Brute Force Attack Definition &amp; Look at How Brute Force Works - Hashed  Out by The SSL Store™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04" y="1791767"/>
            <a:ext cx="5681791" cy="4374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xploiting URL Parsing Confusion | Claro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965" y="2057401"/>
            <a:ext cx="5732635" cy="4109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10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System-based attacks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447800"/>
            <a:ext cx="1112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Virus: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 type of malicious software program that spread throughout the computer files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without the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knowledge of a user.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is a self-replicating malicious computer program that replicates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by inserting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copies of itself into other computer programs when executed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can also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execute instructions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that cause harm to the system..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0" y="4495800"/>
            <a:ext cx="11125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Worm:</a:t>
            </a: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 type of malware whose primary function is to replicate itself to spread to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uninfected computers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. It works same as the computer virus.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Worms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often originate from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email attachments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that appear to be from trusted senders..</a:t>
            </a:r>
          </a:p>
        </p:txBody>
      </p:sp>
    </p:spTree>
    <p:extLst>
      <p:ext uri="{BB962C8B-B14F-4D97-AF65-F5344CB8AC3E}">
        <p14:creationId xmlns:p14="http://schemas.microsoft.com/office/powerpoint/2010/main" val="277425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Dev C++ Logo Icon PNG Transparent Background, Free Download #28406 -  FreeIcons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Install NS2 (Network Simulator) on Ubuntu 18.04 |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System-based attacks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762000" y="1447800"/>
            <a:ext cx="11125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Trojan horse: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 malicious program that occurs unexpected changes to computer setting and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unusual activity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, even when the computer should be idle.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misleads the user of its true intent.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appears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be a normal application but when opened/executed some malicious code will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run in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background.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2000" y="3886200"/>
            <a:ext cx="11125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Backdoors: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 method that bypasses the normal authentication process.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developer may create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backdoor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so that an application or operating system can be accessed for troubleshooting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or other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purposes.</a:t>
            </a:r>
          </a:p>
        </p:txBody>
      </p:sp>
    </p:spTree>
    <p:extLst>
      <p:ext uri="{BB962C8B-B14F-4D97-AF65-F5344CB8AC3E}">
        <p14:creationId xmlns:p14="http://schemas.microsoft.com/office/powerpoint/2010/main" val="21924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15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Dev C++ Logo Icon PNG Transparent Background, Free Download #28406 -  FreeIcons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Install NS2 (Network Simulator) on Ubuntu 18.04 |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System-based attacks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762000" y="1715631"/>
            <a:ext cx="1112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Bots: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 bot (short for "robot") is an automated process that interacts with other network services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Some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bots program run automatically, while others only execute commands when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they receive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specific input.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Common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examples of bots program are the crawler, chatroom bots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 and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malicious bots.</a:t>
            </a:r>
          </a:p>
        </p:txBody>
      </p:sp>
    </p:spTree>
    <p:extLst>
      <p:ext uri="{BB962C8B-B14F-4D97-AF65-F5344CB8AC3E}">
        <p14:creationId xmlns:p14="http://schemas.microsoft.com/office/powerpoint/2010/main" val="47711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16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Dev C++ Logo Icon PNG Transparent Background, Free Download #28406 -  FreeIcons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Install NS2 (Network Simulator) on Ubuntu 18.04 |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System-based attacks</a:t>
            </a:r>
            <a:endParaRPr lang="en-US" sz="2400" dirty="0"/>
          </a:p>
        </p:txBody>
      </p:sp>
      <p:pic>
        <p:nvPicPr>
          <p:cNvPr id="5124" name="Picture 4" descr="What is a Bot Attack and How to Prevent? - Tencent Edge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18" y="2133600"/>
            <a:ext cx="5635625" cy="343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ow to Prevent Backdoor Attacks? - GeeksforGee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643" y="1659918"/>
            <a:ext cx="6010275" cy="463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49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Module 1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2057400"/>
            <a:ext cx="1127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Introduction to Cyber 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Security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algn="just"/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Basic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Cyber Security Concepts, layers of security, Vulnerability, Assets and Threat, motive of attackers, active attacks, passive attacks, Software attacks, hardware attacks, Cyber Threats-Cyber Warfare, Cyber terrorism, Cyber Espionage, etc., Comprehensive Cyber Security Policy.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just"/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6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16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Dev C++ Logo Icon PNG Transparent Background, Free Download #28406 -  FreeIcons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Install NS2 (Network Simulator) on Ubuntu 18.04 |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System-based attacks</a:t>
            </a:r>
            <a:endParaRPr lang="en-US" sz="2400" dirty="0"/>
          </a:p>
        </p:txBody>
      </p:sp>
      <p:pic>
        <p:nvPicPr>
          <p:cNvPr id="6146" name="Picture 2" descr="What is a Trojan Horse? How Trojan Horse Malware Works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28800"/>
            <a:ext cx="5715000" cy="36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5616" y="2057400"/>
            <a:ext cx="62865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1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17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1862078"/>
            <a:ext cx="112776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 active attack is a network exploit in which a hacker attempts to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make changes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data on the target or data </a:t>
            </a:r>
            <a:r>
              <a:rPr lang="en-US" sz="2000" i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en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-route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the target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Types of Active attacks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: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Masquerade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Session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replay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Message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modification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Denial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Service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</a:t>
            </a:r>
            <a:r>
              <a:rPr lang="en-US" sz="2000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DoS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)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Distributed Denial-of-Service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</a:t>
            </a:r>
            <a:r>
              <a:rPr lang="en-US" sz="2000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DDoS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) exploit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038600" y="10668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Active attacks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791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18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10668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Active attacks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563231"/>
            <a:ext cx="1112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Masquerade: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this attack, the intruder pretends to be a particular user of a system to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gain access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or to gain greater privileges than they are authorized for.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masquerade may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be attempted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through the use of stolen login IDs and passwords, through finding security gaps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 programs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or through bypassing the authentication mechanism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" y="4151055"/>
            <a:ext cx="11125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Session replay: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 this type of attack, a hacker steals an authorized user’s log in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information by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stealing the session ID.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intruder gains access and the ability to do anything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authorized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user can do on the website.</a:t>
            </a:r>
          </a:p>
        </p:txBody>
      </p:sp>
    </p:spTree>
    <p:extLst>
      <p:ext uri="{BB962C8B-B14F-4D97-AF65-F5344CB8AC3E}">
        <p14:creationId xmlns:p14="http://schemas.microsoft.com/office/powerpoint/2010/main" val="378326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19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10668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Active attacks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648361"/>
            <a:ext cx="1112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Message modification: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 this attack, an intruder alters packet header addresses to direct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message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a different destination or modify the data on a target machine.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000" y="3172361"/>
            <a:ext cx="1112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Denial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 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Service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</a:t>
            </a:r>
            <a:r>
              <a:rPr lang="en-US" sz="2000" b="1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DoS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) attack: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Users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are deprived of access to a network or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web resource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. This is generally accomplished by overwhelming the target with more traffic than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can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handle.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2000" y="4772561"/>
            <a:ext cx="1112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Distributed Denial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 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Service (</a:t>
            </a:r>
            <a:r>
              <a:rPr lang="en-US" sz="2000" b="1" i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DDoS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) exploit: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Large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numbers of compromised systems (sometimes called a botnet or zombie army) attack a single target.</a:t>
            </a:r>
          </a:p>
        </p:txBody>
      </p:sp>
    </p:spTree>
    <p:extLst>
      <p:ext uri="{BB962C8B-B14F-4D97-AF65-F5344CB8AC3E}">
        <p14:creationId xmlns:p14="http://schemas.microsoft.com/office/powerpoint/2010/main" val="83986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Passive </a:t>
            </a:r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attacks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762000" y="1524000"/>
            <a:ext cx="1127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Passive attacks are relatively scarce from a classification perspective,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but can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be carried out with relative ease, particularly if the traffic is not encrypted.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Types of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Passive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: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Eavesdropping (tapping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)</a:t>
            </a:r>
          </a:p>
          <a:p>
            <a:pPr marL="9144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Traffic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analysis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32971" y="3810000"/>
            <a:ext cx="1112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Eavesdropping (tapping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):</a:t>
            </a: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attacker simply listens to messages exchanged by two entities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For the attack to be useful, the traffic must not be encrypted.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Any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unencrypted information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 such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as a password sent in response to an HTTP request, may be retrieved by the attacker.</a:t>
            </a:r>
          </a:p>
        </p:txBody>
      </p:sp>
    </p:spTree>
    <p:extLst>
      <p:ext uri="{BB962C8B-B14F-4D97-AF65-F5344CB8AC3E}">
        <p14:creationId xmlns:p14="http://schemas.microsoft.com/office/powerpoint/2010/main" val="128773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600" y="914400"/>
            <a:ext cx="350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Passive </a:t>
            </a:r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attacks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732971" y="1600200"/>
            <a:ext cx="1112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Traffic 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analysis:</a:t>
            </a: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attacker looks at the metadata transmitted in traffic in order to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deduce information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relating to the exchange and the participating entities, e.g. the form of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exchanged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traffic (rate, duration, etc.).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 cases where encrypted data are used,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traffic analysis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can also lead to attacks by cryptanalysis, whereby the attacker may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obtain information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or succeed in unencrypting the traffic.</a:t>
            </a:r>
          </a:p>
        </p:txBody>
      </p:sp>
    </p:spTree>
    <p:extLst>
      <p:ext uri="{BB962C8B-B14F-4D97-AF65-F5344CB8AC3E}">
        <p14:creationId xmlns:p14="http://schemas.microsoft.com/office/powerpoint/2010/main" val="289354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Summary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905000"/>
            <a:ext cx="11049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 today’s session,  you all have gone through  the following  topics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Introduction to Cyber Security</a:t>
            </a:r>
          </a:p>
          <a:p>
            <a:pPr marL="17700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Types of attacks</a:t>
            </a:r>
          </a:p>
          <a:p>
            <a:pPr marL="17700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Active attacks</a:t>
            </a:r>
          </a:p>
          <a:p>
            <a:pPr marL="17700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Passive attacks</a:t>
            </a:r>
          </a:p>
        </p:txBody>
      </p:sp>
    </p:spTree>
    <p:extLst>
      <p:ext uri="{BB962C8B-B14F-4D97-AF65-F5344CB8AC3E}">
        <p14:creationId xmlns:p14="http://schemas.microsoft.com/office/powerpoint/2010/main" val="198918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Discussion  and  Interaction</a:t>
            </a:r>
            <a:endParaRPr lang="en-US" sz="2400" dirty="0"/>
          </a:p>
        </p:txBody>
      </p:sp>
      <p:pic>
        <p:nvPicPr>
          <p:cNvPr id="2050" name="Picture 2" descr="Pin on Quick Save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981200"/>
            <a:ext cx="4382729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20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Topics  for  Next  Session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62000" y="1905000"/>
            <a:ext cx="1104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Software attacks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Hardware attacks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Cyber Threats-Cyber Warfare, Cyber terrorism, Cyber Espionage</a:t>
            </a:r>
          </a:p>
        </p:txBody>
      </p:sp>
    </p:spTree>
    <p:extLst>
      <p:ext uri="{BB962C8B-B14F-4D97-AF65-F5344CB8AC3E}">
        <p14:creationId xmlns:p14="http://schemas.microsoft.com/office/powerpoint/2010/main" val="189913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25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4" descr="Motivational Quotes for Student Excellence: 50 Powerful [FREE] Inspiration  Templa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2290761"/>
            <a:ext cx="4152472" cy="2771775"/>
          </a:xfrm>
          <a:prstGeom prst="rect">
            <a:avLst/>
          </a:prstGeom>
        </p:spPr>
      </p:pic>
      <p:pic>
        <p:nvPicPr>
          <p:cNvPr id="1026" name="Picture 2" descr="Cyber Awareness – Jodhpur Nagrik Sahakari Bank Ltd.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95385"/>
            <a:ext cx="5953125" cy="49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17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Session 3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447800" y="1981200"/>
            <a:ext cx="86106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Introduction to Cyber Security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Types of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cyber attacks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Active attacks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Passive attacks</a:t>
            </a:r>
          </a:p>
        </p:txBody>
      </p:sp>
    </p:spTree>
    <p:extLst>
      <p:ext uri="{BB962C8B-B14F-4D97-AF65-F5344CB8AC3E}">
        <p14:creationId xmlns:p14="http://schemas.microsoft.com/office/powerpoint/2010/main" val="13245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4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Types of Cyber Attacks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96296"/>
            <a:ext cx="11277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cyber-attack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is an exploitation of computer systems and networks.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uses malicious code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to alter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computer code, logic or data and lead to cybercrimes, such as information and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identity theft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Cyber-attacks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can be classified into the following categories:</a:t>
            </a:r>
          </a:p>
          <a:p>
            <a:pPr marL="1146175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Web-based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1146175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System-based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</p:txBody>
      </p:sp>
    </p:spTree>
    <p:extLst>
      <p:ext uri="{BB962C8B-B14F-4D97-AF65-F5344CB8AC3E}">
        <p14:creationId xmlns:p14="http://schemas.microsoft.com/office/powerpoint/2010/main" val="157987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5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1676400"/>
            <a:ext cx="11353800" cy="4378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Web-based attacks: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5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These are the attacks which occur on a website or web applications. </a:t>
            </a:r>
            <a:endParaRPr lang="en-US" sz="195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195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5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Some </a:t>
            </a:r>
            <a:r>
              <a:rPr lang="en-US" sz="195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 the </a:t>
            </a:r>
            <a:r>
              <a:rPr lang="en-US" sz="195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important web-based </a:t>
            </a:r>
            <a:r>
              <a:rPr lang="en-US" sz="195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 are as </a:t>
            </a:r>
            <a:r>
              <a:rPr lang="en-US" sz="195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follows-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Injection </a:t>
            </a: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DNS </a:t>
            </a: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Spoofing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Session </a:t>
            </a: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Hijacking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Phishing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Brute </a:t>
            </a: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force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Denial of </a:t>
            </a: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Service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Dictionary </a:t>
            </a: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URL </a:t>
            </a: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Interpretation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File Inclusion </a:t>
            </a: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Man in the middle attacks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0386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Types of Cyber Attacks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2897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6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1676400"/>
            <a:ext cx="11353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System-based attacks: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5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These are the attacks which are intended to compromise a computer or a computer network</a:t>
            </a:r>
            <a:r>
              <a:rPr lang="en-US" sz="195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195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5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Some </a:t>
            </a:r>
            <a:r>
              <a:rPr lang="en-US" sz="195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 the </a:t>
            </a:r>
            <a:r>
              <a:rPr lang="en-US" sz="195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important system-based </a:t>
            </a:r>
            <a:r>
              <a:rPr lang="en-US" sz="195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 are as </a:t>
            </a:r>
            <a:r>
              <a:rPr lang="en-US" sz="195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follows-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Virus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Worm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Trojan </a:t>
            </a: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horse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Backdoors</a:t>
            </a:r>
          </a:p>
          <a:p>
            <a:pPr marL="1146175" indent="-342900" algn="just">
              <a:buFont typeface="+mj-lt"/>
              <a:buAutoNum type="arabicPeriod"/>
            </a:pPr>
            <a:r>
              <a:rPr lang="en-US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Bots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0386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Types of Cyber Attacks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612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7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Web-based attacks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524000"/>
            <a:ext cx="11125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Injection attacks: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the attack in which some data will be injected into a web application to manipulate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application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and fetch the required information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fr-FR" sz="2000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Example</a:t>
            </a:r>
            <a:r>
              <a:rPr lang="fr-FR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- SQL Injection, code Injection, log Injection, XML Injection etc.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" y="3733800"/>
            <a:ext cx="1112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DNS Spoofing: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DNS Spoofing is a type of computer security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hacking, whereby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 data is introduced into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DNS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resolver's cache causing the name server to return an incorrect IP address,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diverting traffic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the attackers computer or any other computer.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DNS spoofing attacks can go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on for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 long period of time without being detected and can cause serious security issues</a:t>
            </a:r>
          </a:p>
        </p:txBody>
      </p:sp>
    </p:spTree>
    <p:extLst>
      <p:ext uri="{BB962C8B-B14F-4D97-AF65-F5344CB8AC3E}">
        <p14:creationId xmlns:p14="http://schemas.microsoft.com/office/powerpoint/2010/main" val="147556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8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Web-based attacks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524000"/>
            <a:ext cx="11125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Session Hijacking: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 security attack on a user session over a protected network.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Web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applications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create cookies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store the state and user sessions. By stealing the cookies, an attacker can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have access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to all of the user data.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2000" y="3733800"/>
            <a:ext cx="11125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Phishing: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Phishing is a type of attack which attempts to steal sensitive information like user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login credentials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and credit card number.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It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occurs when an attacker is masquerading as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trustworthy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entity in electronic communication.</a:t>
            </a:r>
          </a:p>
        </p:txBody>
      </p:sp>
    </p:spTree>
    <p:extLst>
      <p:ext uri="{BB962C8B-B14F-4D97-AF65-F5344CB8AC3E}">
        <p14:creationId xmlns:p14="http://schemas.microsoft.com/office/powerpoint/2010/main" val="202637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9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886200" y="9906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Web-based attacks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524000"/>
            <a:ext cx="1112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Brute force: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It is a type of attack which uses a trial and error method.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This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 generates a large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number of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guesses and validates them to obtain actual data like user password and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personal identification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number.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This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 may be used by criminals to crack encrypted data, or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by security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analysts to test an organization's network security.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2000" y="4617184"/>
            <a:ext cx="11125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Dictionary attacks: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This type of attack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stores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 list of a commonly used password and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validates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them to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get original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password.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0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2072</TotalTime>
  <Words>1826</Words>
  <Application>Microsoft Office PowerPoint</Application>
  <PresentationFormat>Custom</PresentationFormat>
  <Paragraphs>290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Bookman Old Style</vt:lpstr>
      <vt:lpstr>Calibri</vt:lpstr>
      <vt:lpstr>Cambria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YOGESH</cp:lastModifiedBy>
  <cp:revision>151</cp:revision>
  <dcterms:created xsi:type="dcterms:W3CDTF">2006-08-16T00:00:00Z</dcterms:created>
  <dcterms:modified xsi:type="dcterms:W3CDTF">2025-02-18T04:19:41Z</dcterms:modified>
</cp:coreProperties>
</file>